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15.9.2023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15.9.2023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15.9.2023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15.9.2023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15.9.2023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15.9.2023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15.9.2023</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15.9.2023</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z="3200" dirty="0" smtClean="0"/>
              <a:t>MESLEKİ HEDEF BELİRLEME</a:t>
            </a:r>
            <a:br>
              <a:rPr lang="tr-TR" sz="3200" dirty="0" smtClean="0"/>
            </a:br>
            <a:r>
              <a:rPr lang="tr-TR" sz="3200" dirty="0" smtClean="0"/>
              <a:t>(Veli Sunusu)</a:t>
            </a:r>
            <a:endParaRPr lang="tr-TR" sz="3200" dirty="0"/>
          </a:p>
        </p:txBody>
      </p:sp>
      <p:sp>
        <p:nvSpPr>
          <p:cNvPr id="3" name="Alt Başlık 2"/>
          <p:cNvSpPr>
            <a:spLocks noGrp="1"/>
          </p:cNvSpPr>
          <p:nvPr>
            <p:ph type="subTitle" idx="1"/>
          </p:nvPr>
        </p:nvSpPr>
        <p:spPr/>
        <p:txBody>
          <a:bodyPr/>
          <a:lstStyle/>
          <a:p>
            <a:r>
              <a:rPr lang="tr-TR" dirty="0"/>
              <a:t>ETİMESGUT REHBERLİK VE ARAŞTIRMA MERKEZİ </a:t>
            </a:r>
            <a:r>
              <a:rPr lang="tr-TR" dirty="0" smtClean="0"/>
              <a:t>2023</a:t>
            </a:r>
            <a:endParaRPr lang="tr-TR" dirty="0"/>
          </a:p>
        </p:txBody>
      </p:sp>
    </p:spTree>
    <p:extLst>
      <p:ext uri="{BB962C8B-B14F-4D97-AF65-F5344CB8AC3E}">
        <p14:creationId xmlns:p14="http://schemas.microsoft.com/office/powerpoint/2010/main" val="3205017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Hedef</a:t>
            </a:r>
            <a:r>
              <a:rPr lang="tr-TR" dirty="0"/>
              <a:t>; Kişinin sahip olduğu yetenek ve güçlerle ulaşabileceği türden olmalıdır. Net, ölçülebilir, gerçekçi ve zamanı belli olmalıdır. Zaman ve nicelik açısından ölçülebilir olmalıdır (Genel ifadeler hedefe ulaşılıp ulaşılmadığını değerlendirmede güçlük yaratacaktır). Kişinin ne yapması gerektiğini değil, gerçekten ne istediğini yansıtmalıdır.</a:t>
            </a:r>
          </a:p>
        </p:txBody>
      </p:sp>
    </p:spTree>
    <p:extLst>
      <p:ext uri="{BB962C8B-B14F-4D97-AF65-F5344CB8AC3E}">
        <p14:creationId xmlns:p14="http://schemas.microsoft.com/office/powerpoint/2010/main" val="2375869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3600" dirty="0" smtClean="0"/>
              <a:t>Ailelere Öneriler</a:t>
            </a:r>
            <a:endParaRPr lang="tr-TR" sz="3600" dirty="0"/>
          </a:p>
        </p:txBody>
      </p:sp>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Hedef </a:t>
            </a:r>
            <a:r>
              <a:rPr lang="tr-TR" dirty="0"/>
              <a:t>belirleme konusunda model olun. Hedef belirleme sürecinde aile bireyleri kendi yaşantılarıyla model olmalıdır. </a:t>
            </a:r>
          </a:p>
        </p:txBody>
      </p:sp>
    </p:spTree>
    <p:extLst>
      <p:ext uri="{BB962C8B-B14F-4D97-AF65-F5344CB8AC3E}">
        <p14:creationId xmlns:p14="http://schemas.microsoft.com/office/powerpoint/2010/main" val="903840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Yaşına</a:t>
            </a:r>
            <a:r>
              <a:rPr lang="tr-TR" dirty="0"/>
              <a:t>, gelişim düzeyine, ilgi ve yeteneklerine uygun hedef oluşturması konusunda destekleyin. Çocuğunuzu tanımak, ilgi ve yeteneklerini fark etmesini desteklemek hedef oluşturma konusunda katkı sağlayıcı olacaktır. </a:t>
            </a:r>
          </a:p>
        </p:txBody>
      </p:sp>
    </p:spTree>
    <p:extLst>
      <p:ext uri="{BB962C8B-B14F-4D97-AF65-F5344CB8AC3E}">
        <p14:creationId xmlns:p14="http://schemas.microsoft.com/office/powerpoint/2010/main" val="1725980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Hedefin </a:t>
            </a:r>
            <a:r>
              <a:rPr lang="tr-TR" dirty="0"/>
              <a:t>çocuğunuzun hedefi olduğundan emin olun. Anne ve babaların kendi hedefleri ile çocuklarının hedeflerini karıştırmamaları gerekir. Kendi gerçekleştirmedikleri ya da kendi istek ve özlemlerini çocuklarına dayatmamalıdırlar. </a:t>
            </a:r>
          </a:p>
        </p:txBody>
      </p:sp>
    </p:spTree>
    <p:extLst>
      <p:ext uri="{BB962C8B-B14F-4D97-AF65-F5344CB8AC3E}">
        <p14:creationId xmlns:p14="http://schemas.microsoft.com/office/powerpoint/2010/main" val="841931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Büyük </a:t>
            </a:r>
            <a:r>
              <a:rPr lang="tr-TR" dirty="0"/>
              <a:t>hedefleri daha küçük hale getirin. Çocuğunuzun belirlediği her hedef için onları daha küçük ve böylece daha kolay yönetilebilir hale nasıl getirebileceklerini öğretin. Küçük hedefleri gerçekleştirdiklerini görmek daha kolaydır. Gerçekçi olarak küçük hedeflere ulaşmak daha kısa zaman alır, bu da onların hedeflerine odaklanmış olarak kalmalarını kolaylaştırır. Eğer başarısızlığa uğrarlarsa bu daha küçük bir ölçekte olur.</a:t>
            </a:r>
          </a:p>
        </p:txBody>
      </p:sp>
    </p:spTree>
    <p:extLst>
      <p:ext uri="{BB962C8B-B14F-4D97-AF65-F5344CB8AC3E}">
        <p14:creationId xmlns:p14="http://schemas.microsoft.com/office/powerpoint/2010/main" val="1303182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Hedeflerini </a:t>
            </a:r>
            <a:r>
              <a:rPr lang="tr-TR" dirty="0"/>
              <a:t>yazılı hale getirmeleri konusunda rehber olun. Hedeflerini somut hale getirmeleri için destekleyin. Hedefleri yazılı hale getirmek ve olumlu cümleler yazmak, motivasyonu ve çabayı artırır.</a:t>
            </a:r>
          </a:p>
        </p:txBody>
      </p:sp>
    </p:spTree>
    <p:extLst>
      <p:ext uri="{BB962C8B-B14F-4D97-AF65-F5344CB8AC3E}">
        <p14:creationId xmlns:p14="http://schemas.microsoft.com/office/powerpoint/2010/main" val="2328201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Hedeflerin </a:t>
            </a:r>
            <a:r>
              <a:rPr lang="tr-TR" dirty="0"/>
              <a:t>gerçekçi ve ölçülebilir olduğuna emin olun. Eğer çocuğunuz ulaşmak istediği hedefin tam olarak neye benzediğini bilmiyorsa, ona ulaştığını fark edemez.</a:t>
            </a:r>
          </a:p>
        </p:txBody>
      </p:sp>
    </p:spTree>
    <p:extLst>
      <p:ext uri="{BB962C8B-B14F-4D97-AF65-F5344CB8AC3E}">
        <p14:creationId xmlns:p14="http://schemas.microsoft.com/office/powerpoint/2010/main" val="2081623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Hedeflerin </a:t>
            </a:r>
            <a:r>
              <a:rPr lang="tr-TR" dirty="0"/>
              <a:t>değişebilir olduğunu hatırlayın. Ergenlik, kararsızlıkların yaşandığı dönemdir. Bugün tutkuyla bağlandıkları hayal ya da hedef yarın sıradanlaşabilir. Ebeveynler çocukları dinlerken sabırlı olmalı ve değişime izin vermelidir. </a:t>
            </a:r>
          </a:p>
        </p:txBody>
      </p:sp>
    </p:spTree>
    <p:extLst>
      <p:ext uri="{BB962C8B-B14F-4D97-AF65-F5344CB8AC3E}">
        <p14:creationId xmlns:p14="http://schemas.microsoft.com/office/powerpoint/2010/main" val="1216476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Fark </a:t>
            </a:r>
            <a:r>
              <a:rPr lang="tr-TR" dirty="0"/>
              <a:t>edin ve destekleyin. Anne ve babalar çocuklarının gerçekleştirdikleri hedeflerini fark etmeli, pekiştirmeli ve yeni hedefler belirlemesi konusunda güdülemelidir. Çabayı, gelişmeyi ve başarılarını fark ederek çocuğunuza geribildirim verebilirsiniz.</a:t>
            </a:r>
          </a:p>
        </p:txBody>
      </p:sp>
    </p:spTree>
    <p:extLst>
      <p:ext uri="{BB962C8B-B14F-4D97-AF65-F5344CB8AC3E}">
        <p14:creationId xmlns:p14="http://schemas.microsoft.com/office/powerpoint/2010/main" val="1636196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solidFill>
            <a:schemeClr val="bg2"/>
          </a:solidFill>
        </p:spPr>
        <p:txBody>
          <a:bodyPr/>
          <a:lstStyle/>
          <a:p>
            <a:pPr marL="114300" indent="0" algn="ctr">
              <a:buNone/>
            </a:pPr>
            <a:endParaRPr lang="tr-TR" dirty="0" smtClean="0"/>
          </a:p>
          <a:p>
            <a:pPr marL="114300" indent="0" algn="ctr">
              <a:buNone/>
            </a:pPr>
            <a:endParaRPr lang="tr-TR" dirty="0"/>
          </a:p>
          <a:p>
            <a:pPr marL="114300" indent="0" algn="ctr">
              <a:buNone/>
            </a:pPr>
            <a:endParaRPr lang="tr-TR" dirty="0" smtClean="0"/>
          </a:p>
          <a:p>
            <a:pPr marL="114300" indent="0" algn="ctr">
              <a:buNone/>
            </a:pPr>
            <a:r>
              <a:rPr lang="tr-TR" sz="2800" dirty="0" smtClean="0"/>
              <a:t>TEŞEKKÜR EDERİZ</a:t>
            </a:r>
            <a:endParaRPr lang="tr-TR" sz="2800" dirty="0"/>
          </a:p>
        </p:txBody>
      </p:sp>
    </p:spTree>
    <p:extLst>
      <p:ext uri="{BB962C8B-B14F-4D97-AF65-F5344CB8AC3E}">
        <p14:creationId xmlns:p14="http://schemas.microsoft.com/office/powerpoint/2010/main" val="3697015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3200" dirty="0" smtClean="0"/>
              <a:t>Hedef Belirleme Nedir?</a:t>
            </a:r>
            <a:endParaRPr lang="tr-TR" sz="3200" dirty="0"/>
          </a:p>
        </p:txBody>
      </p:sp>
      <p:sp>
        <p:nvSpPr>
          <p:cNvPr id="3" name="İçerik Yer Tutucusu 2"/>
          <p:cNvSpPr>
            <a:spLocks noGrp="1"/>
          </p:cNvSpPr>
          <p:nvPr>
            <p:ph idx="1"/>
          </p:nvPr>
        </p:nvSpPr>
        <p:spPr/>
        <p:txBody>
          <a:bodyPr/>
          <a:lstStyle/>
          <a:p>
            <a:r>
              <a:rPr lang="tr-TR" dirty="0"/>
              <a:t>Hedef </a:t>
            </a:r>
            <a:r>
              <a:rPr lang="tr-TR" dirty="0" smtClean="0"/>
              <a:t>belirleme</a:t>
            </a:r>
          </a:p>
          <a:p>
            <a:pPr marL="114300" indent="0">
              <a:buNone/>
            </a:pPr>
            <a:r>
              <a:rPr lang="tr-TR" dirty="0" smtClean="0"/>
              <a:t>Doğumdan </a:t>
            </a:r>
            <a:r>
              <a:rPr lang="tr-TR" dirty="0"/>
              <a:t>itibaren ebeveynlerin “yemeğini kendi başına yeme, isteğini ağlamadan belli etme, vb.” gibi çocukları için koyduğu birçok hedef davranış vardır. Çocuklar ise, ebeveynlerinden ayrı bir birey olduklarını fark etmeye başladıkları andan itibaren kendilerine çeşitli hedefler koymaya başlarlar. İlk yıllardaki bu hedefler net olarak belirlenen ve belli basamaklara ayrılan hedefler olmasa da çocuğun gelişimine katkı sağlar., çocuk gelişim sürecinin önemli bir parçasıdır.</a:t>
            </a:r>
          </a:p>
        </p:txBody>
      </p:sp>
    </p:spTree>
    <p:extLst>
      <p:ext uri="{BB962C8B-B14F-4D97-AF65-F5344CB8AC3E}">
        <p14:creationId xmlns:p14="http://schemas.microsoft.com/office/powerpoint/2010/main" val="2446304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r>
              <a:rPr lang="tr-TR" dirty="0"/>
              <a:t>Hedef belirleme becerisinin oluşma aşamasında ebeveynlerin tutumu oldukça önemlidir. Bazı ebeveynler çocuklarının kendi başlarına karar veremeyeceklerini ve hedef oluşturamayacaklarını düşünürler, oysa uygun koşullar sağlandığında bu becerinin geliştiği bir gerçektir. Çocuğun hedef belirlemeyi öğrenebilmesi için ilk başta ebeveynlerin basit, kolay başarılabilir, kısa süreli hedefleri çocuklarına sunmaları </a:t>
            </a:r>
            <a:r>
              <a:rPr lang="tr-TR" dirty="0" smtClean="0"/>
              <a:t>önemlidir. </a:t>
            </a:r>
            <a:r>
              <a:rPr lang="tr-TR" dirty="0"/>
              <a:t>Bu süreç ne kadar erken başlarsa çocuk için o kadar yararlı olur.</a:t>
            </a:r>
          </a:p>
        </p:txBody>
      </p:sp>
    </p:spTree>
    <p:extLst>
      <p:ext uri="{BB962C8B-B14F-4D97-AF65-F5344CB8AC3E}">
        <p14:creationId xmlns:p14="http://schemas.microsoft.com/office/powerpoint/2010/main" val="257410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Hedef</a:t>
            </a:r>
            <a:r>
              <a:rPr lang="tr-TR" dirty="0"/>
              <a:t>, belirlenen bir zaman diliminde ulaşılmak istenen noktadır. Hedef belirleme ile istek çoğu zaman karıştırılır. İsteğin hedefe dönüşmesi için eyleme geçmek gerekir. Bazen hedefler ile istekler karıştırılabilir. Ancak, her istek bir hedef değildir. “Bizim hedefimiz çocuğumuzun iyi bir birey olması”, birçok ebeveynin kurduğu bir cümledir. Ancak bu bir hedef değil, sadece bir istektir.</a:t>
            </a:r>
          </a:p>
        </p:txBody>
      </p:sp>
    </p:spTree>
    <p:extLst>
      <p:ext uri="{BB962C8B-B14F-4D97-AF65-F5344CB8AC3E}">
        <p14:creationId xmlns:p14="http://schemas.microsoft.com/office/powerpoint/2010/main" val="3295665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r>
              <a:rPr lang="tr-TR" dirty="0" smtClean="0"/>
              <a:t>      Hedef </a:t>
            </a:r>
            <a:r>
              <a:rPr lang="tr-TR" dirty="0"/>
              <a:t>Belirleme Aşamasında</a:t>
            </a:r>
            <a:r>
              <a:rPr lang="tr-TR" dirty="0" smtClean="0"/>
              <a:t>;</a:t>
            </a:r>
          </a:p>
          <a:p>
            <a:r>
              <a:rPr lang="tr-TR" dirty="0" smtClean="0"/>
              <a:t>Kendini </a:t>
            </a:r>
            <a:r>
              <a:rPr lang="tr-TR" dirty="0"/>
              <a:t>tanıma </a:t>
            </a:r>
            <a:endParaRPr lang="tr-TR" dirty="0" smtClean="0"/>
          </a:p>
          <a:p>
            <a:r>
              <a:rPr lang="tr-TR" dirty="0" smtClean="0"/>
              <a:t>Karar </a:t>
            </a:r>
            <a:r>
              <a:rPr lang="tr-TR" dirty="0"/>
              <a:t>verme </a:t>
            </a:r>
            <a:endParaRPr lang="tr-TR" dirty="0" smtClean="0"/>
          </a:p>
          <a:p>
            <a:r>
              <a:rPr lang="tr-TR" dirty="0" smtClean="0"/>
              <a:t>Sorumluluk </a:t>
            </a:r>
            <a:r>
              <a:rPr lang="tr-TR" dirty="0"/>
              <a:t>alma </a:t>
            </a:r>
            <a:endParaRPr lang="tr-TR" dirty="0" smtClean="0"/>
          </a:p>
          <a:p>
            <a:r>
              <a:rPr lang="tr-TR" dirty="0" smtClean="0"/>
              <a:t>Eylem </a:t>
            </a:r>
            <a:r>
              <a:rPr lang="tr-TR" dirty="0"/>
              <a:t>planı oluşturma, </a:t>
            </a:r>
            <a:endParaRPr lang="tr-TR" dirty="0" smtClean="0"/>
          </a:p>
          <a:p>
            <a:pPr marL="114300" indent="0">
              <a:buNone/>
            </a:pPr>
            <a:r>
              <a:rPr lang="tr-TR" dirty="0"/>
              <a:t> </a:t>
            </a:r>
            <a:r>
              <a:rPr lang="tr-TR" dirty="0" smtClean="0"/>
              <a:t>        önemli </a:t>
            </a:r>
            <a:r>
              <a:rPr lang="tr-TR" dirty="0"/>
              <a:t>basamaklardır.</a:t>
            </a:r>
          </a:p>
        </p:txBody>
      </p:sp>
    </p:spTree>
    <p:extLst>
      <p:ext uri="{BB962C8B-B14F-4D97-AF65-F5344CB8AC3E}">
        <p14:creationId xmlns:p14="http://schemas.microsoft.com/office/powerpoint/2010/main" val="745876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r>
              <a:rPr lang="tr-TR" dirty="0" smtClean="0"/>
              <a:t> </a:t>
            </a:r>
          </a:p>
          <a:p>
            <a:pPr marL="114300" indent="0">
              <a:buNone/>
            </a:pPr>
            <a:r>
              <a:rPr lang="tr-TR" dirty="0" smtClean="0"/>
              <a:t>Çocuğun </a:t>
            </a:r>
            <a:r>
              <a:rPr lang="tr-TR" dirty="0"/>
              <a:t>kendine uygun bir hedef seçebilmesi için ilk başta kendini tanıması gerekir. Bu nedenle, ilk önce inşa edilmesi gereken çocuğun kendi ile ilgili farkındalığıdır. Yeteneklerinin, ilgi alanlarının, bilgi ve becerilerinin farkında olan çocuğun hedef belirlemesi daha kolaydır.</a:t>
            </a:r>
          </a:p>
        </p:txBody>
      </p:sp>
    </p:spTree>
    <p:extLst>
      <p:ext uri="{BB962C8B-B14F-4D97-AF65-F5344CB8AC3E}">
        <p14:creationId xmlns:p14="http://schemas.microsoft.com/office/powerpoint/2010/main" val="2894341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r>
              <a:rPr lang="tr-TR" dirty="0" smtClean="0"/>
              <a:t> </a:t>
            </a:r>
          </a:p>
          <a:p>
            <a:pPr marL="114300" indent="0">
              <a:buNone/>
            </a:pPr>
            <a:r>
              <a:rPr lang="tr-TR" dirty="0" smtClean="0"/>
              <a:t>Çocuğun </a:t>
            </a:r>
            <a:r>
              <a:rPr lang="tr-TR" dirty="0"/>
              <a:t>hedef belirleme becerisini desteklemek için erken yaşlardan itibaren çocuğa kendi ile ilgili karar verme şansı tanımak, sorumluluk vermek önemlidir. </a:t>
            </a:r>
            <a:r>
              <a:rPr lang="tr-TR" dirty="0" smtClean="0"/>
              <a:t> </a:t>
            </a:r>
            <a:r>
              <a:rPr lang="tr-TR" dirty="0"/>
              <a:t>Çocuğun kendi ile ilgili karar vermesini sağlamak için öncelikle sunduğunuz seçenekler arasından seçim yapması, daha sonra sunulan seçeneklere katkıda bulunması istenebilir ve kendi seçeneklerini oluşturması konunda desteklenebilir</a:t>
            </a:r>
          </a:p>
        </p:txBody>
      </p:sp>
    </p:spTree>
    <p:extLst>
      <p:ext uri="{BB962C8B-B14F-4D97-AF65-F5344CB8AC3E}">
        <p14:creationId xmlns:p14="http://schemas.microsoft.com/office/powerpoint/2010/main" val="285486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r>
              <a:rPr lang="tr-TR" dirty="0" smtClean="0"/>
              <a:t> </a:t>
            </a:r>
          </a:p>
          <a:p>
            <a:pPr marL="114300" indent="0">
              <a:buNone/>
            </a:pPr>
            <a:r>
              <a:rPr lang="tr-TR" dirty="0" smtClean="0"/>
              <a:t> </a:t>
            </a:r>
            <a:r>
              <a:rPr lang="tr-TR" dirty="0"/>
              <a:t>Çocuğun hedef belirleme becerisini desteklemek için erken yaşlardan itibaren çocuğa </a:t>
            </a:r>
            <a:r>
              <a:rPr lang="tr-TR" dirty="0" smtClean="0"/>
              <a:t>sorumluluk </a:t>
            </a:r>
            <a:r>
              <a:rPr lang="tr-TR" dirty="0"/>
              <a:t>vermek önemlidir. Sorumluluk verilen çocuk hayatını yönlendirebileceği konusunda kendine güven duyduğundan hedef koymakta daha az zorlanacaktır. </a:t>
            </a:r>
          </a:p>
        </p:txBody>
      </p:sp>
    </p:spTree>
    <p:extLst>
      <p:ext uri="{BB962C8B-B14F-4D97-AF65-F5344CB8AC3E}">
        <p14:creationId xmlns:p14="http://schemas.microsoft.com/office/powerpoint/2010/main" val="3589336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Hedefleri </a:t>
            </a:r>
            <a:r>
              <a:rPr lang="tr-TR" dirty="0"/>
              <a:t>belirlerken kısa, orta ve uzun süreli olarak üç gruba ayırmak; hedefi bölerek sonuca ulaşmaya çalışmak daha motive edicidir. En baştan ulaşılmaz bir hedef oluşturmak çocuğun sonuca ulaşamadığında hayal kırıklığına uğramasına ve vazgeçmesine yol açabilir. Hedef bölünmemiş olduğunda eyleme geçme konusunda duyulan isteksizlik erteleme davranışıyla </a:t>
            </a:r>
            <a:r>
              <a:rPr lang="tr-TR" dirty="0" smtClean="0"/>
              <a:t>sonuçlanabilmektedir.</a:t>
            </a:r>
            <a:endParaRPr lang="tr-TR" dirty="0"/>
          </a:p>
        </p:txBody>
      </p:sp>
    </p:spTree>
    <p:extLst>
      <p:ext uri="{BB962C8B-B14F-4D97-AF65-F5344CB8AC3E}">
        <p14:creationId xmlns:p14="http://schemas.microsoft.com/office/powerpoint/2010/main" val="685248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223</TotalTime>
  <Words>717</Words>
  <Application>Microsoft Office PowerPoint</Application>
  <PresentationFormat>Ekran Gösterisi (4:3)</PresentationFormat>
  <Paragraphs>45</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Bitişiklik</vt:lpstr>
      <vt:lpstr>MESLEKİ HEDEF BELİRLEME (Veli Sunusu)</vt:lpstr>
      <vt:lpstr>Hedef Belirleme Nedir?</vt:lpstr>
      <vt:lpstr>PowerPoint Sunusu</vt:lpstr>
      <vt:lpstr>PowerPoint Sunusu</vt:lpstr>
      <vt:lpstr>PowerPoint Sunusu</vt:lpstr>
      <vt:lpstr>PowerPoint Sunusu</vt:lpstr>
      <vt:lpstr>PowerPoint Sunusu</vt:lpstr>
      <vt:lpstr>PowerPoint Sunusu</vt:lpstr>
      <vt:lpstr>PowerPoint Sunusu</vt:lpstr>
      <vt:lpstr>PowerPoint Sunusu</vt:lpstr>
      <vt:lpstr>Ailelere Öneriler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MESLEKİ HEDEF BELİRLEME (Veli Sunusu)</dc:title>
  <dc:creator>sevgi</dc:creator>
  <cp:lastModifiedBy>Serkan MADEN</cp:lastModifiedBy>
  <cp:revision>9</cp:revision>
  <dcterms:created xsi:type="dcterms:W3CDTF">2023-08-21T08:33:23Z</dcterms:created>
  <dcterms:modified xsi:type="dcterms:W3CDTF">2023-09-15T12:07:43Z</dcterms:modified>
</cp:coreProperties>
</file>